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à coins arrondi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0" name="Sous-titr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7090B-ECAA-4D33-B7B3-98C43DC7FF76}" type="datetimeFigureOut">
              <a:rPr lang="fr-FR" smtClean="0"/>
              <a:t>29/12/2013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E2C8CD-5D37-4A9D-88FF-15155A234B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7090B-ECAA-4D33-B7B3-98C43DC7FF76}" type="datetimeFigureOut">
              <a:rPr lang="fr-FR" smtClean="0"/>
              <a:t>29/12/2013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E2C8CD-5D37-4A9D-88FF-15155A234B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7090B-ECAA-4D33-B7B3-98C43DC7FF76}" type="datetimeFigureOut">
              <a:rPr lang="fr-FR" smtClean="0"/>
              <a:t>29/12/2013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E2C8CD-5D37-4A9D-88FF-15155A234B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7090B-ECAA-4D33-B7B3-98C43DC7FF76}" type="datetimeFigureOut">
              <a:rPr lang="fr-FR" smtClean="0"/>
              <a:t>29/12/2013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E2C8CD-5D37-4A9D-88FF-15155A234B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à coins arrondi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7090B-ECAA-4D33-B7B3-98C43DC7FF76}" type="datetimeFigureOut">
              <a:rPr lang="fr-FR" smtClean="0"/>
              <a:t>29/12/2013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E2C8CD-5D37-4A9D-88FF-15155A234B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7090B-ECAA-4D33-B7B3-98C43DC7FF76}" type="datetimeFigureOut">
              <a:rPr lang="fr-FR" smtClean="0"/>
              <a:t>29/12/2013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E2C8CD-5D37-4A9D-88FF-15155A234B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7090B-ECAA-4D33-B7B3-98C43DC7FF76}" type="datetimeFigureOut">
              <a:rPr lang="fr-FR" smtClean="0"/>
              <a:t>29/12/2013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E2C8CD-5D37-4A9D-88FF-15155A234B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7090B-ECAA-4D33-B7B3-98C43DC7FF76}" type="datetimeFigureOut">
              <a:rPr lang="fr-FR" smtClean="0"/>
              <a:t>29/12/2013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E2C8CD-5D37-4A9D-88FF-15155A234B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7090B-ECAA-4D33-B7B3-98C43DC7FF76}" type="datetimeFigureOut">
              <a:rPr lang="fr-FR" smtClean="0"/>
              <a:t>29/12/2013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E2C8CD-5D37-4A9D-88FF-15155A234B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7090B-ECAA-4D33-B7B3-98C43DC7FF76}" type="datetimeFigureOut">
              <a:rPr lang="fr-FR" smtClean="0"/>
              <a:t>29/12/2013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E2C8CD-5D37-4A9D-88FF-15155A234B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ondir un rectangle à un seul coin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417090B-ECAA-4D33-B7B3-98C43DC7FF76}" type="datetimeFigureOut">
              <a:rPr lang="fr-FR" smtClean="0"/>
              <a:t>29/12/2013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E2C8CD-5D37-4A9D-88FF-15155A234B51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à coins arrondi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Espace réservé du titre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417090B-ECAA-4D33-B7B3-98C43DC7FF76}" type="datetimeFigureOut">
              <a:rPr lang="fr-FR" smtClean="0"/>
              <a:t>29/12/2013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EE2C8CD-5D37-4A9D-88FF-15155A234B5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4858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1730" y="548680"/>
            <a:ext cx="7580538" cy="181588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4000" b="1" dirty="0" smtClean="0">
                <a:ln w="11430"/>
                <a:solidFill>
                  <a:srgbClr val="0066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anose="020F0502020204030204" pitchFamily="34" charset="0"/>
              </a:rPr>
              <a:t>« J’ai décidé d’être heureux </a:t>
            </a:r>
            <a:br>
              <a:rPr lang="fr-FR" sz="4000" b="1" dirty="0" smtClean="0">
                <a:ln w="11430"/>
                <a:solidFill>
                  <a:srgbClr val="0066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fr-FR" sz="4000" b="1" dirty="0" smtClean="0">
                <a:ln w="11430"/>
                <a:solidFill>
                  <a:srgbClr val="0066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libri" panose="020F0502020204030204" pitchFamily="34" charset="0"/>
              </a:rPr>
              <a:t>parce que c’est bon pour la santé »</a:t>
            </a:r>
          </a:p>
          <a:p>
            <a:pPr algn="ctr"/>
            <a:endParaRPr lang="fr-FR" sz="32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985562" y="1837972"/>
            <a:ext cx="135306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fr-FR" sz="2800" b="1" dirty="0" smtClean="0">
                <a:ln/>
                <a:solidFill>
                  <a:srgbClr val="800080"/>
                </a:solidFill>
                <a:latin typeface="Calibri" panose="020F0502020204030204" pitchFamily="34" charset="0"/>
              </a:rPr>
              <a:t>Voltaire</a:t>
            </a:r>
            <a:endParaRPr lang="fr-FR" sz="2800" b="1" dirty="0">
              <a:ln/>
              <a:solidFill>
                <a:srgbClr val="80008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833512" y="2636912"/>
            <a:ext cx="756084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Calibri" panose="020F0502020204030204" pitchFamily="34" charset="0"/>
              </a:rPr>
              <a:t> </a:t>
            </a:r>
            <a:r>
              <a:rPr lang="fr-FR" sz="2800" b="1" dirty="0" smtClean="0">
                <a:solidFill>
                  <a:srgbClr val="800080"/>
                </a:solidFill>
                <a:latin typeface="Calibri" panose="020F0502020204030204" pitchFamily="34" charset="0"/>
              </a:rPr>
              <a:t>L’atelier naturo vous souhaite </a:t>
            </a:r>
            <a:r>
              <a:rPr lang="fr-FR" b="1" dirty="0" smtClean="0">
                <a:latin typeface="Calibri" panose="020F0502020204030204" pitchFamily="34" charset="0"/>
              </a:rPr>
              <a:t/>
            </a:r>
            <a:br>
              <a:rPr lang="fr-FR" b="1" dirty="0" smtClean="0">
                <a:latin typeface="Calibri" panose="020F0502020204030204" pitchFamily="34" charset="0"/>
              </a:rPr>
            </a:br>
            <a:r>
              <a:rPr lang="fr-FR" dirty="0" smtClean="0">
                <a:latin typeface="Calibri" panose="020F0502020204030204" pitchFamily="34" charset="0"/>
              </a:rPr>
              <a:t/>
            </a:r>
            <a:br>
              <a:rPr lang="fr-FR" dirty="0" smtClean="0">
                <a:latin typeface="Calibri" panose="020F0502020204030204" pitchFamily="34" charset="0"/>
              </a:rPr>
            </a:br>
            <a:r>
              <a:rPr lang="fr-FR" sz="2000" b="1" dirty="0" smtClean="0">
                <a:solidFill>
                  <a:srgbClr val="006666"/>
                </a:solidFill>
                <a:latin typeface="Calibri" panose="020F0502020204030204" pitchFamily="34" charset="0"/>
              </a:rPr>
              <a:t>Une multitude de petites joies et beaucoup de grands bonheurs  tout au long de l’année</a:t>
            </a:r>
            <a:br>
              <a:rPr lang="fr-FR" sz="2000" b="1" dirty="0" smtClean="0">
                <a:solidFill>
                  <a:srgbClr val="006666"/>
                </a:solidFill>
                <a:latin typeface="Calibri" panose="020F0502020204030204" pitchFamily="34" charset="0"/>
              </a:rPr>
            </a:br>
            <a:endParaRPr lang="fr-FR" sz="2000" b="1" dirty="0" smtClean="0">
              <a:solidFill>
                <a:srgbClr val="006666"/>
              </a:solidFill>
              <a:latin typeface="Calibri" panose="020F0502020204030204" pitchFamily="34" charset="0"/>
            </a:endParaRPr>
          </a:p>
          <a:p>
            <a:r>
              <a:rPr lang="fr-FR" sz="2000" b="1" dirty="0" smtClean="0">
                <a:solidFill>
                  <a:srgbClr val="006666"/>
                </a:solidFill>
                <a:latin typeface="Calibri" panose="020F0502020204030204" pitchFamily="34" charset="0"/>
              </a:rPr>
              <a:t>Une excellente santé que vous aurez à cœur de préserver car si le bonheur fait la santé, une bonne santé contribue au bonheur !  </a:t>
            </a:r>
            <a:endParaRPr lang="fr-FR" sz="2000" b="1" dirty="0">
              <a:solidFill>
                <a:srgbClr val="006666"/>
              </a:solidFill>
              <a:latin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195" y="5114788"/>
            <a:ext cx="613789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fr-FR" sz="3600" b="1" dirty="0" smtClean="0">
                <a:ln/>
                <a:solidFill>
                  <a:srgbClr val="800080"/>
                </a:solidFill>
                <a:latin typeface="Calibri" panose="020F0502020204030204" pitchFamily="34" charset="0"/>
              </a:rPr>
              <a:t>Bonne et heureuse année 2014</a:t>
            </a:r>
            <a:endParaRPr lang="fr-FR" sz="3600" b="1" dirty="0">
              <a:ln/>
              <a:solidFill>
                <a:srgbClr val="800080"/>
              </a:solidFill>
              <a:latin typeface="Calibri" panose="020F0502020204030204" pitchFamily="34" charset="0"/>
            </a:endParaRPr>
          </a:p>
        </p:txBody>
      </p:sp>
      <p:sp>
        <p:nvSpPr>
          <p:cNvPr id="6" name="Étoile à 5 branches 5"/>
          <p:cNvSpPr/>
          <p:nvPr/>
        </p:nvSpPr>
        <p:spPr>
          <a:xfrm>
            <a:off x="4402831" y="5861744"/>
            <a:ext cx="410346" cy="457200"/>
          </a:xfrm>
          <a:prstGeom prst="star5">
            <a:avLst>
              <a:gd name="adj" fmla="val 20534"/>
              <a:gd name="hf" fmla="val 105146"/>
              <a:gd name="vf" fmla="val 110557"/>
            </a:avLst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65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26</TotalTime>
  <Words>12</Words>
  <Application>Microsoft Office PowerPoint</Application>
  <PresentationFormat>Affichage à l'écran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Aspect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3</cp:revision>
  <dcterms:created xsi:type="dcterms:W3CDTF">2013-12-29T18:06:29Z</dcterms:created>
  <dcterms:modified xsi:type="dcterms:W3CDTF">2013-12-29T18:32:58Z</dcterms:modified>
</cp:coreProperties>
</file>